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5" r:id="rId2"/>
    <p:sldId id="282" r:id="rId3"/>
    <p:sldId id="283" r:id="rId4"/>
    <p:sldId id="258" r:id="rId5"/>
    <p:sldId id="257" r:id="rId6"/>
    <p:sldId id="259" r:id="rId7"/>
    <p:sldId id="285" r:id="rId8"/>
    <p:sldId id="261" r:id="rId9"/>
    <p:sldId id="260" r:id="rId10"/>
    <p:sldId id="262" r:id="rId11"/>
    <p:sldId id="284" r:id="rId12"/>
    <p:sldId id="264" r:id="rId13"/>
    <p:sldId id="263" r:id="rId14"/>
    <p:sldId id="265" r:id="rId15"/>
    <p:sldId id="286" r:id="rId16"/>
    <p:sldId id="267" r:id="rId17"/>
    <p:sldId id="266" r:id="rId18"/>
    <p:sldId id="268" r:id="rId19"/>
    <p:sldId id="296" r:id="rId20"/>
    <p:sldId id="270" r:id="rId21"/>
    <p:sldId id="269" r:id="rId22"/>
    <p:sldId id="273" r:id="rId23"/>
    <p:sldId id="279" r:id="rId24"/>
    <p:sldId id="280" r:id="rId25"/>
    <p:sldId id="287" r:id="rId26"/>
    <p:sldId id="294" r:id="rId27"/>
    <p:sldId id="288" r:id="rId28"/>
    <p:sldId id="289" r:id="rId29"/>
    <p:sldId id="291" r:id="rId30"/>
    <p:sldId id="292" r:id="rId31"/>
    <p:sldId id="293" r:id="rId32"/>
    <p:sldId id="29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40F65"/>
    <a:srgbClr val="F6869E"/>
    <a:srgbClr val="8D209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14EED1-4F92-4E98-A32F-7B9914AC05BA}" type="datetimeFigureOut">
              <a:rPr lang="ru-RU" smtClean="0"/>
              <a:pPr/>
              <a:t>02.10.2016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gif"/><Relationship Id="rId4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7464189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8395" y="1772816"/>
            <a:ext cx="7948405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Геометрические фигуры </a:t>
            </a:r>
            <a:br>
              <a:rPr lang="ru-RU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 средней группы)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Воспитатель:</a:t>
            </a:r>
          </a:p>
          <a:p>
            <a:pPr marL="0" indent="0">
              <a:buNone/>
            </a:pP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Ельмина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116632" y="338328"/>
            <a:ext cx="9803432" cy="12527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8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25070"/>
            <a:ext cx="1440160" cy="1262366"/>
          </a:xfrm>
          <a:prstGeom prst="rect">
            <a:avLst/>
          </a:prstGeom>
        </p:spPr>
      </p:pic>
      <p:sp>
        <p:nvSpPr>
          <p:cNvPr id="6" name="Равнобедренный треугольник 5"/>
          <p:cNvSpPr/>
          <p:nvPr/>
        </p:nvSpPr>
        <p:spPr>
          <a:xfrm>
            <a:off x="3384882" y="5126342"/>
            <a:ext cx="1872208" cy="1423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51" y="5134847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09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42" y="4176464"/>
            <a:ext cx="2477095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46" y="836712"/>
            <a:ext cx="1990452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5" y="52126"/>
            <a:ext cx="2457130" cy="2217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0" y="4539816"/>
            <a:ext cx="2742826" cy="2462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67" y="1640638"/>
            <a:ext cx="2439463" cy="2352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003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44000" cy="7245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219966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07124" y="3284984"/>
            <a:ext cx="3240088" cy="3168650"/>
          </a:xfrm>
          <a:prstGeom prst="ellipse">
            <a:avLst/>
          </a:prstGeom>
          <a:solidFill>
            <a:srgbClr val="FF99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6430" y="680729"/>
            <a:ext cx="17224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9" y="172261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Прикатилось колесо,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похожее оно,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наглядная натура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на круглую фигуру.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Догадался, милый друг?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конечно, это … </a:t>
            </a:r>
          </a:p>
        </p:txBody>
      </p:sp>
    </p:spTree>
    <p:extLst>
      <p:ext uri="{BB962C8B-B14F-4D97-AF65-F5344CB8AC3E}">
        <p14:creationId xmlns="" xmlns:p14="http://schemas.microsoft.com/office/powerpoint/2010/main" val="892155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48" y="1988840"/>
            <a:ext cx="3209703" cy="3090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59" y="2775778"/>
            <a:ext cx="1872208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3" y="5442464"/>
            <a:ext cx="1512168" cy="1512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29" y="2797818"/>
            <a:ext cx="675611" cy="675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3" y="116632"/>
            <a:ext cx="1644774" cy="16447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677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3352800" cy="998984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1556792"/>
            <a:ext cx="4752528" cy="403244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круг похож на мячик,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 небу солнцем скачет.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словно диск луны,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бабулины блины,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тарелка, как венок,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веселый колобок,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колеса, как колечки,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пирог из теплой печки!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07" y="4501922"/>
            <a:ext cx="1872208" cy="18722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975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68960"/>
            <a:ext cx="2238956" cy="2475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3422718" cy="3057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10" y="0"/>
            <a:ext cx="2042579" cy="18007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77" y="5413393"/>
            <a:ext cx="2281796" cy="17113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4135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19168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Растянули мы квадрат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представили на взгляд,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кого он стал похожим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 чем-то очень схожим?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кирпич, не треугольник -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квадрат…</a:t>
            </a:r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64747"/>
            <a:ext cx="4640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08487"/>
            <a:ext cx="3312368" cy="1227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9199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6712"/>
            <a:ext cx="2564285" cy="1366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2314" y="2996952"/>
            <a:ext cx="2664296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69758"/>
            <a:ext cx="4435176" cy="3872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89" y="5754130"/>
            <a:ext cx="2517885" cy="8926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07276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4896544" cy="108012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12" y="3212976"/>
            <a:ext cx="3888432" cy="41044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6047" y="2062065"/>
            <a:ext cx="4470850" cy="374198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окно прямоугольник,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Аккуратный, словно школьник.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похож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дверь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книжки,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ранец у мальчишки.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автобус, на тетрадку,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большую шоколадку.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корыто поросенка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фантик у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9828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7" y="320630"/>
            <a:ext cx="3747475" cy="20236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109" y="2839279"/>
            <a:ext cx="3024336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89" y="3159771"/>
            <a:ext cx="2501502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99" y="4743947"/>
            <a:ext cx="3168352" cy="2114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76" y="2492896"/>
            <a:ext cx="2571187" cy="1934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1981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взял бы я окружность,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двух сторон немного сжал,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Отвечайте дети дружно -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Получился бы ...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052736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Овал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168352" cy="184895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1844824"/>
            <a:ext cx="7408333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1.Учить детей выделять особые признаки фигур (наличие или отсутствие углов и др.)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2.Познакомить детей с прямоугольником, сравнивая его с кругом, квадратом, треугольником.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3.Формировать представление о том, что фигуры могут быть разных размеров: большой, маленький.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4.Учить соотносить форму предметов с известными геометрическими фигурами: тарелка-круг, платок-квадрат, мяч-шар, дверь-прямоугольник и др.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5.Развивать умения  различать пространственные направления: вверху-внизу, справа-слева.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172252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развивать представления детей 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геометрических фигурах: круге, квадрате,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треугольнике.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54886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01208"/>
            <a:ext cx="2880320" cy="18586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1797" y="3533823"/>
            <a:ext cx="3407344" cy="12633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94346"/>
            <a:ext cx="5112568" cy="26955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9832" y="332656"/>
            <a:ext cx="3064942" cy="16261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0685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3727648" cy="1152128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Овал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5148064" cy="34563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1340768"/>
            <a:ext cx="4320480" cy="4176464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высоты кружок упал.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теперь не круг – овал!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овальный, как жучок,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похож на кабачок,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глаза и на картошку,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еще похож на ложку,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орех и на яйцо,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овальное лицо!</a:t>
            </a:r>
          </a:p>
          <a:p>
            <a:r>
              <a:rPr lang="ru-RU" sz="2800" b="1" dirty="0">
                <a:solidFill>
                  <a:srgbClr val="F6869E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29222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667000" cy="2000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952328" cy="2656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6672"/>
            <a:ext cx="2473956" cy="17506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93664"/>
            <a:ext cx="1982598" cy="26643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37112"/>
            <a:ext cx="2809879" cy="21074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92896"/>
            <a:ext cx="2023583" cy="1396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0896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-7291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94812" y="153854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Взял треугольник и квадрат,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них построил домик.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этому я очень рад: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Теперь живет там гномик.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4547" y="4486137"/>
            <a:ext cx="1800000" cy="23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414547" y="3226137"/>
            <a:ext cx="1800000" cy="12600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74547" y="4869160"/>
            <a:ext cx="1080000" cy="10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2169" y="903049"/>
            <a:ext cx="179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Поиграем</a:t>
            </a:r>
          </a:p>
        </p:txBody>
      </p:sp>
    </p:spTree>
    <p:extLst>
      <p:ext uri="{BB962C8B-B14F-4D97-AF65-F5344CB8AC3E}">
        <p14:creationId xmlns="" xmlns:p14="http://schemas.microsoft.com/office/powerpoint/2010/main" val="305962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-7291"/>
            <a:ext cx="9144000" cy="7317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7470" y="222499"/>
            <a:ext cx="4480948" cy="12802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944" y="1463794"/>
            <a:ext cx="1260000" cy="126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31244" y="3143767"/>
            <a:ext cx="2340000" cy="126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7944" y="3137063"/>
            <a:ext cx="1260000" cy="126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5223602"/>
            <a:ext cx="1980000" cy="12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243817" y="3090915"/>
            <a:ext cx="1800000" cy="12600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609610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-7292"/>
            <a:ext cx="9144000" cy="81888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15567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встречаем их везде: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и на воде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небесах и под землей,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они нужны с тобой!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их мы называть,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окружении искать.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Треугольник, круг, квадрат,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фигурам каждый рад!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Различить их с вами сможем,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без них никак не можем!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02407" y="5797803"/>
            <a:ext cx="86409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58000" y="4879452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508104" y="5681865"/>
            <a:ext cx="1152128" cy="108012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334726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69 L 0.24583 0.04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4705 0.23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4"/>
            <a:ext cx="9144000" cy="81888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836712"/>
            <a:ext cx="583264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«Все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умеем 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 —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умеем мы считать.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Раз! Подняться потянуться.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счет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выполняют потягивани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Два! Согнуться, разогнуться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(Наклоны. Повороты туловища.)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Три! В ладоши три хлопка,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Головою три кивка.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головой.)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четыре - руки шире.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Хлопки в ладоши.)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— руками помахать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руками.)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—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стульчик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сесть.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Прыжки. Ходьба на месте.)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3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-7292"/>
            <a:ext cx="9144000" cy="8188819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947536" y="16326"/>
            <a:ext cx="6504784" cy="8412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КРУГИ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67845" y="2022599"/>
            <a:ext cx="4248472" cy="40324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67159" y="872714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96336" y="3501007"/>
            <a:ext cx="1008112" cy="10081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6412" y="4729913"/>
            <a:ext cx="1440160" cy="1440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627081" y="2672915"/>
            <a:ext cx="720080" cy="648072"/>
          </a:xfrm>
          <a:prstGeom prst="ellips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0448" y="1286974"/>
            <a:ext cx="792088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0302134">
            <a:off x="7610834" y="4683441"/>
            <a:ext cx="1152128" cy="1080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689699" y="1638340"/>
            <a:ext cx="1152128" cy="108012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62456">
            <a:off x="5353335" y="948017"/>
            <a:ext cx="1152128" cy="936104"/>
          </a:xfrm>
          <a:prstGeom prst="triangl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20167578">
            <a:off x="6026658" y="5674359"/>
            <a:ext cx="792088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270264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24705 0.2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5 -0.08426 L 0.27778 -0.273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324 L -0.21805 0.076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963 L -0.51354 0.302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2817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555776" y="1628800"/>
            <a:ext cx="4320480" cy="403244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53444" y="5617806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976099" y="5166794"/>
            <a:ext cx="1224136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67544" y="1556792"/>
            <a:ext cx="936104" cy="864096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191020">
            <a:off x="6367072" y="5094786"/>
            <a:ext cx="720080" cy="136815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03948" y="5735758"/>
            <a:ext cx="2016224" cy="1152128"/>
          </a:xfrm>
          <a:prstGeom prst="triangl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0666107">
            <a:off x="1573337" y="2458243"/>
            <a:ext cx="86409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3645024"/>
            <a:ext cx="1368152" cy="1368152"/>
          </a:xfrm>
          <a:prstGeom prst="rect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836712"/>
            <a:ext cx="576064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6021288"/>
            <a:ext cx="504056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806651">
            <a:off x="6364285" y="1262932"/>
            <a:ext cx="648072" cy="66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14465" y="433115"/>
            <a:ext cx="4787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КВАДРАТЫ</a:t>
            </a:r>
          </a:p>
        </p:txBody>
      </p:sp>
    </p:spTree>
    <p:extLst>
      <p:ext uri="{BB962C8B-B14F-4D97-AF65-F5344CB8AC3E}">
        <p14:creationId xmlns="" xmlns:p14="http://schemas.microsoft.com/office/powerpoint/2010/main" val="89841852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18907 0.2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1684 0.1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26388 -0.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0434 -0.20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689 L 0.24583 0.044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411760" y="1700808"/>
            <a:ext cx="4176464" cy="388843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H="1">
            <a:off x="2195736" y="1484784"/>
            <a:ext cx="4608512" cy="43204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5"/>
            <a:ext cx="9144000" cy="767395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 flipH="1">
            <a:off x="2195736" y="1484784"/>
            <a:ext cx="4608512" cy="43204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7452320" y="2348880"/>
            <a:ext cx="648072" cy="1872208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2339933">
            <a:off x="1828387" y="5374036"/>
            <a:ext cx="1656184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796136" y="4941168"/>
            <a:ext cx="1728192" cy="1512168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9538707" flipH="1">
            <a:off x="6300192" y="1340768"/>
            <a:ext cx="504056" cy="432048"/>
          </a:xfrm>
          <a:prstGeom prst="triangl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80312" y="4365104"/>
            <a:ext cx="1584176" cy="1584176"/>
          </a:xfrm>
          <a:prstGeom prst="ellips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670965" y="869516"/>
            <a:ext cx="1440160" cy="129614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5379" y="1124744"/>
            <a:ext cx="1224136" cy="12241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80312" y="4365104"/>
            <a:ext cx="1584176" cy="1584176"/>
          </a:xfrm>
          <a:prstGeom prst="ellips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311793" y="900500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5085184"/>
            <a:ext cx="1080120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06209">
            <a:off x="3811144" y="6007390"/>
            <a:ext cx="1152128" cy="1152128"/>
          </a:xfrm>
          <a:prstGeom prst="rect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00908" y="254169"/>
            <a:ext cx="614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ТРЕУГОЛЬНИКИ</a:t>
            </a:r>
          </a:p>
        </p:txBody>
      </p:sp>
    </p:spTree>
    <p:extLst>
      <p:ext uri="{BB962C8B-B14F-4D97-AF65-F5344CB8AC3E}">
        <p14:creationId xmlns="" xmlns:p14="http://schemas.microsoft.com/office/powerpoint/2010/main" val="32239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2165 0.0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14566 0.125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20469 -0.2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9149 -0.257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6163 0.2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2867" y="119675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давно знакомый мой,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угол в нём прямой,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четыре стороны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Одинаковой длины.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его представить рад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его?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933056"/>
            <a:ext cx="2530624" cy="2517254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79917"/>
            <a:ext cx="28101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sz="5400" dirty="0"/>
          </a:p>
        </p:txBody>
      </p:sp>
    </p:spTree>
    <p:extLst>
      <p:ext uri="{BB962C8B-B14F-4D97-AF65-F5344CB8AC3E}">
        <p14:creationId xmlns="" xmlns:p14="http://schemas.microsoft.com/office/powerpoint/2010/main" val="2832107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" y="1"/>
            <a:ext cx="9144000" cy="729756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329738" y="3170814"/>
            <a:ext cx="108012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072590" y="4177584"/>
            <a:ext cx="1584176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373466" y="3348161"/>
            <a:ext cx="260959" cy="33002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365898" y="5652959"/>
            <a:ext cx="432048" cy="72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859909" y="5724967"/>
            <a:ext cx="432048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6855754">
            <a:off x="10295312" y="3512963"/>
            <a:ext cx="792088" cy="720080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5317837">
            <a:off x="3442573" y="4330071"/>
            <a:ext cx="658600" cy="106172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06134" y="3438786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76833" y="3198843"/>
            <a:ext cx="2952328" cy="323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538158" y="1952483"/>
            <a:ext cx="3745432" cy="1296144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536" y="849394"/>
            <a:ext cx="47418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ФИГУР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7984" y="6448624"/>
            <a:ext cx="813690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28795" y="4331798"/>
            <a:ext cx="1080120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206161" y="3832774"/>
            <a:ext cx="905374" cy="808137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38966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16163 0.2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" y="1"/>
            <a:ext cx="9144000" cy="7297560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2909421" y="2312876"/>
            <a:ext cx="1060704" cy="1008112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693614" y="3266781"/>
            <a:ext cx="1512168" cy="1224136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549598" y="4463303"/>
            <a:ext cx="1800200" cy="1368152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3674" y="5831455"/>
            <a:ext cx="432048" cy="6938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74074" y="1881935"/>
            <a:ext cx="1224136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66062" y="3090859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50038" y="4504466"/>
            <a:ext cx="2016224" cy="1927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48362" y="3374793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50238" y="3374793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5106973">
            <a:off x="5576653" y="1945150"/>
            <a:ext cx="222939" cy="106374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96136" y="206084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300192" y="206084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84168" y="256490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56176" y="3645024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56176" y="3212976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6335388"/>
            <a:ext cx="77048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40160" y="570292"/>
            <a:ext cx="565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ФИГУР СОСТОИТ КАРТИНКА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37722708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" y="1"/>
            <a:ext cx="9144000" cy="7297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267917"/>
            <a:ext cx="4572396" cy="2761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944614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" y="54404"/>
            <a:ext cx="9144000" cy="71910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18615" y="2338360"/>
            <a:ext cx="2160240" cy="18722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19521"/>
            <a:ext cx="3672408" cy="3309887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0" y="2204864"/>
            <a:ext cx="1008112" cy="948811"/>
          </a:xfr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8" y="548681"/>
            <a:ext cx="1440160" cy="12623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6601" y="4957120"/>
            <a:ext cx="1512168" cy="14567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695795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011772" y="1503394"/>
            <a:ext cx="4104456" cy="3281537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Словно стол стоит квадрат.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гостям обычно рад.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квадратное печенье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Положил для угощенья.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- квадратная корзина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квадратная картина.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четыре стороны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квадратика равны.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-66698"/>
            <a:ext cx="3799656" cy="158417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6116" y="4091999"/>
            <a:ext cx="2160240" cy="18722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16165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58" y="67984"/>
            <a:ext cx="2232247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52948"/>
            <a:ext cx="2593596" cy="18574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25" y="2228224"/>
            <a:ext cx="2808312" cy="2346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22" y="2086805"/>
            <a:ext cx="1872208" cy="20358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3" y="1178327"/>
            <a:ext cx="2304256" cy="18774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7599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фигуру посмотри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альбоме начерти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угла. Три стороны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 собой соедини.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не угольник,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красивый…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24744"/>
            <a:ext cx="4226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sz="54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857750" y="2996952"/>
            <a:ext cx="4000500" cy="332422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4624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" y="184083"/>
            <a:ext cx="9144000" cy="7245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89" y="1683968"/>
            <a:ext cx="4369668" cy="3672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213708"/>
            <a:ext cx="1371777" cy="1741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6755" y="249717"/>
            <a:ext cx="1310489" cy="1230613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>
            <a:off x="6925688" y="2996952"/>
            <a:ext cx="1872208" cy="1423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2034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06" y="21771"/>
            <a:ext cx="9144000" cy="7245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4536504" cy="864096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3680" y="1556792"/>
            <a:ext cx="4478560" cy="30159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Треугольный треугольник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Угловатый своевольник.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крышу дома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шапочку у гнома.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острый кончик стрелки,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ушки рыжей белки.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Угловатый очень с виду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пирамиду!</a:t>
            </a: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041707" y="4132963"/>
            <a:ext cx="1872208" cy="1423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06823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394</Words>
  <Application>Microsoft Office PowerPoint</Application>
  <PresentationFormat>Экран (4:3)</PresentationFormat>
  <Paragraphs>99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Волна</vt:lpstr>
      <vt:lpstr>Муниципальное дошкольное образовательное учреждение детский сад № 8 </vt:lpstr>
      <vt:lpstr>Цель: развивать представления детей о  геометрических фигурах: круге, квадрате,  треугольнике.</vt:lpstr>
      <vt:lpstr>Слайд 3</vt:lpstr>
      <vt:lpstr>Слайд 4</vt:lpstr>
      <vt:lpstr>Квадрат</vt:lpstr>
      <vt:lpstr>Слайд 6</vt:lpstr>
      <vt:lpstr>Слайд 7</vt:lpstr>
      <vt:lpstr>Слайд 8</vt:lpstr>
      <vt:lpstr>Треугольник</vt:lpstr>
      <vt:lpstr>Слайд 10</vt:lpstr>
      <vt:lpstr>Слайд 11</vt:lpstr>
      <vt:lpstr>Слайд 12</vt:lpstr>
      <vt:lpstr>Круг</vt:lpstr>
      <vt:lpstr>Слайд 14</vt:lpstr>
      <vt:lpstr>Слайд 15</vt:lpstr>
      <vt:lpstr>Слайд 16</vt:lpstr>
      <vt:lpstr>Прямоугольник</vt:lpstr>
      <vt:lpstr>Слайд 18</vt:lpstr>
      <vt:lpstr>Слайд 19</vt:lpstr>
      <vt:lpstr>Слайд 20</vt:lpstr>
      <vt:lpstr>Овал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</dc:title>
  <dc:creator>наташа</dc:creator>
  <cp:lastModifiedBy>user</cp:lastModifiedBy>
  <cp:revision>65</cp:revision>
  <dcterms:created xsi:type="dcterms:W3CDTF">2013-09-07T15:08:04Z</dcterms:created>
  <dcterms:modified xsi:type="dcterms:W3CDTF">2016-10-02T06:44:50Z</dcterms:modified>
</cp:coreProperties>
</file>